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7" r:id="rId2"/>
    <p:sldId id="307" r:id="rId3"/>
    <p:sldId id="285" r:id="rId4"/>
    <p:sldId id="308" r:id="rId5"/>
    <p:sldId id="30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80008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8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3A396-C6B1-4537-BA89-197C2671B234}" type="datetimeFigureOut">
              <a:rPr lang="en-US" smtClean="0"/>
              <a:pPr/>
              <a:t>2/23/2009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AFEB0-5F7C-44B3-A266-1ACDCB686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8FC3B-EDF5-40C9-BD69-7986139A3A50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E4464-C37F-4ABE-BBCD-0B1D1EB42CC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D0731-12AA-4853-96CF-C3203418117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E5AEB-FE79-4016-8F9B-70E4A2093D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1BB6A-6400-424F-8645-431A2F3529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DB58A-15F0-4B18-A43A-12D185343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31375-8FE4-4290-98CF-0F0491259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7C543-4D67-46AF-9420-694E75E60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A352F-5DFE-4730-AB59-1D0101A509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18C3E-8635-45FD-A5FA-ADB742A5F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B3C17-459C-4838-8610-90D6CA8033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3AF6A-55C7-4A72-87E5-573C63326D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32F63-B776-42A6-BD16-131F62A41F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168A8-041B-4D0D-BF40-1F7D46E80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7764A0-472D-469A-8C1E-DBA7B01ADD9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11.wmf"/><Relationship Id="rId18" Type="http://schemas.openxmlformats.org/officeDocument/2006/relationships/hyperlink" Target="http://images.google.co.uk/imgres?imgurl=http://www.yellowpagecity.com/images/shopping/shoppinggirl.png&amp;imgrefurl=http://www.yellowpagecity.com/Shopping.asp&amp;usg=__wrgDnBFDshNECmG_UNTSqpm2Ins=&amp;h=351&amp;w=367&amp;sz=124&amp;hl=en&amp;start=3&amp;sig2=vpCJIgoM3ddnWf-uX_p1HQ&amp;um=1&amp;tbnid=d-5M2HF4me3SoM:&amp;tbnh=117&amp;tbnw=122&amp;ei=sbFwSenZFYWe-gbPtJ2IBw&amp;prev=/images?q=shopping&amp;um=1&amp;hl=en&amp;rlz=1T4ACAW_enGB308GB308" TargetMode="External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1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6" Type="http://schemas.openxmlformats.org/officeDocument/2006/relationships/hyperlink" Target="http://images.google.co.uk/imgres?imgurl=http://www.aloha.com/~lifeguards/beach101801.jpg&amp;imgrefurl=http://www.aloha.com/~lifeguards/bech_dir.html&amp;usg=__DyEK7-V4hV6y3MWhzJAMaoPjOTA=&amp;h=261&amp;w=495&amp;sz=22&amp;hl=en&amp;start=10&amp;sig2=WRFbpINUxDMKS1-DIgPrdQ&amp;um=1&amp;tbnid=NL-1fMjs3zOXHM:&amp;tbnh=69&amp;tbnw=130&amp;ei=jLFwSb3tFM76-QacnIWOBw&amp;prev=/images?q=beach&amp;um=1&amp;hl=en&amp;rlz=1T4ACAW_enGB308GB308&amp;sa=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wmf"/><Relationship Id="rId11" Type="http://schemas.openxmlformats.org/officeDocument/2006/relationships/image" Target="../media/image9.wmf"/><Relationship Id="rId5" Type="http://schemas.openxmlformats.org/officeDocument/2006/relationships/image" Target="../media/image3.wmf"/><Relationship Id="rId15" Type="http://schemas.openxmlformats.org/officeDocument/2006/relationships/image" Target="../media/image13.gif"/><Relationship Id="rId10" Type="http://schemas.openxmlformats.org/officeDocument/2006/relationships/image" Target="../media/image8.wmf"/><Relationship Id="rId19" Type="http://schemas.openxmlformats.org/officeDocument/2006/relationships/image" Target="../media/image15.jpeg"/><Relationship Id="rId4" Type="http://schemas.openxmlformats.org/officeDocument/2006/relationships/image" Target="../media/image2.wmf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.wmf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11" Type="http://schemas.openxmlformats.org/officeDocument/2006/relationships/image" Target="../media/image15.jpeg"/><Relationship Id="rId5" Type="http://schemas.openxmlformats.org/officeDocument/2006/relationships/image" Target="../media/image7.jpeg"/><Relationship Id="rId10" Type="http://schemas.openxmlformats.org/officeDocument/2006/relationships/hyperlink" Target="http://images.google.co.uk/imgres?imgurl=http://www.yellowpagecity.com/images/shopping/shoppinggirl.png&amp;imgrefurl=http://www.yellowpagecity.com/Shopping.asp&amp;usg=__wrgDnBFDshNECmG_UNTSqpm2Ins=&amp;h=351&amp;w=367&amp;sz=124&amp;hl=en&amp;start=3&amp;sig2=vpCJIgoM3ddnWf-uX_p1HQ&amp;um=1&amp;tbnid=d-5M2HF4me3SoM:&amp;tbnh=117&amp;tbnw=122&amp;ei=sbFwSenZFYWe-gbPtJ2IBw&amp;prev=/images?q=shopping&amp;um=1&amp;hl=en&amp;rlz=1T4ACAW_enGB308GB308" TargetMode="External"/><Relationship Id="rId4" Type="http://schemas.openxmlformats.org/officeDocument/2006/relationships/image" Target="../media/image6.wmf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00108"/>
            <a:ext cx="8215370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When you come in...</a:t>
            </a:r>
          </a:p>
          <a:p>
            <a:endParaRPr lang="en-GB" sz="3200" dirty="0"/>
          </a:p>
          <a:p>
            <a:pPr marL="342900" indent="-342900">
              <a:buAutoNum type="arabicParenR"/>
            </a:pPr>
            <a:r>
              <a:rPr lang="en-GB" sz="3200" dirty="0" smtClean="0"/>
              <a:t>Match the cards- picture to correct </a:t>
            </a:r>
            <a:r>
              <a:rPr lang="en-GB" sz="3200" dirty="0" smtClean="0"/>
              <a:t>words</a:t>
            </a:r>
          </a:p>
          <a:p>
            <a:pPr marL="342900" indent="-342900"/>
            <a:r>
              <a:rPr lang="en-GB" sz="3200" dirty="0" smtClean="0"/>
              <a:t>	</a:t>
            </a:r>
            <a:r>
              <a:rPr lang="en-GB" sz="3200" dirty="0" smtClean="0"/>
              <a:t>	- use LOGIC to help work the answers out</a:t>
            </a:r>
            <a:endParaRPr lang="en-GB" sz="3200" dirty="0" smtClean="0"/>
          </a:p>
          <a:p>
            <a:pPr marL="342900" indent="-342900"/>
            <a:r>
              <a:rPr lang="en-GB" sz="3200" dirty="0" smtClean="0"/>
              <a:t>2) Turn </a:t>
            </a:r>
            <a:r>
              <a:rPr lang="en-GB" sz="3200" dirty="0" smtClean="0"/>
              <a:t>the cards over and, in pairs, play </a:t>
            </a:r>
            <a:r>
              <a:rPr lang="en-GB" sz="3200" dirty="0" err="1" smtClean="0"/>
              <a:t>pelmanism</a:t>
            </a:r>
            <a:r>
              <a:rPr lang="en-GB" sz="3200" dirty="0" smtClean="0"/>
              <a:t>: 1 person picks 2 cards to try to find a match, then the next person</a:t>
            </a:r>
          </a:p>
          <a:p>
            <a:pPr marL="342900" indent="-342900"/>
            <a:r>
              <a:rPr lang="en-GB" sz="3200" dirty="0"/>
              <a:t>	</a:t>
            </a:r>
            <a:r>
              <a:rPr lang="en-GB" sz="3200" dirty="0" smtClean="0"/>
              <a:t>	- see who ends up with the most cards...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BD1969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290"/>
            <a:ext cx="16557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 descr="j01990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857760"/>
            <a:ext cx="1458770" cy="120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6" descr="PE02232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2565400"/>
            <a:ext cx="129698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5" name="Picture 7" descr="j03824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2781300"/>
            <a:ext cx="1223963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7" name="Picture 9" descr="j029575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4663" y="2565400"/>
            <a:ext cx="12334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8" name="Picture 10" descr="j012648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9975" y="2565400"/>
            <a:ext cx="1584325" cy="1314450"/>
          </a:xfrm>
          <a:prstGeom prst="rect">
            <a:avLst/>
          </a:prstGeom>
          <a:noFill/>
        </p:spPr>
      </p:pic>
      <p:pic>
        <p:nvPicPr>
          <p:cNvPr id="73739" name="Picture 11" descr="horseridi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70" y="4786322"/>
            <a:ext cx="1143008" cy="1143008"/>
          </a:xfrm>
          <a:prstGeom prst="rect">
            <a:avLst/>
          </a:prstGeom>
          <a:noFill/>
        </p:spPr>
      </p:pic>
      <p:pic>
        <p:nvPicPr>
          <p:cNvPr id="73743" name="Picture 15" descr="HH01631_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00760" y="4786322"/>
            <a:ext cx="1143008" cy="1133322"/>
          </a:xfrm>
          <a:prstGeom prst="rect">
            <a:avLst/>
          </a:prstGeom>
          <a:noFill/>
        </p:spPr>
      </p:pic>
      <p:pic>
        <p:nvPicPr>
          <p:cNvPr id="73745" name="Picture 17" descr="j019777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20790039">
            <a:off x="6094499" y="75451"/>
            <a:ext cx="825500" cy="1512887"/>
          </a:xfrm>
          <a:prstGeom prst="rect">
            <a:avLst/>
          </a:prstGeom>
          <a:noFill/>
        </p:spPr>
      </p:pic>
      <p:pic>
        <p:nvPicPr>
          <p:cNvPr id="73746" name="Picture 18" descr="j029215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71934" y="4786321"/>
            <a:ext cx="1214446" cy="1072921"/>
          </a:xfrm>
          <a:prstGeom prst="rect">
            <a:avLst/>
          </a:prstGeom>
          <a:noFill/>
        </p:spPr>
      </p:pic>
      <p:pic>
        <p:nvPicPr>
          <p:cNvPr id="73747" name="Picture 19" descr="j019177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214290"/>
            <a:ext cx="1512887" cy="1209675"/>
          </a:xfrm>
          <a:prstGeom prst="rect">
            <a:avLst/>
          </a:prstGeom>
          <a:noFill/>
        </p:spPr>
      </p:pic>
      <p:pic>
        <p:nvPicPr>
          <p:cNvPr id="73748" name="Picture 20" descr="HH01182A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37134" y="4797424"/>
            <a:ext cx="1454454" cy="989029"/>
          </a:xfrm>
          <a:prstGeom prst="rect">
            <a:avLst/>
          </a:prstGeom>
          <a:noFill/>
        </p:spPr>
      </p:pic>
      <p:pic>
        <p:nvPicPr>
          <p:cNvPr id="73749" name="Picture 21" descr="j0336468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24750" y="333375"/>
            <a:ext cx="144145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14282" y="164305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j</a:t>
            </a:r>
            <a:r>
              <a:rPr lang="en-GB" sz="2000" dirty="0" err="1" smtClean="0"/>
              <a:t>ugué</a:t>
            </a:r>
            <a:r>
              <a:rPr lang="en-GB" sz="2000" dirty="0" smtClean="0"/>
              <a:t> al </a:t>
            </a:r>
            <a:r>
              <a:rPr lang="en-GB" sz="2000" dirty="0" err="1" smtClean="0"/>
              <a:t>ajedrez</a:t>
            </a:r>
            <a:endParaRPr lang="en-GB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2000232" y="1714488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/>
              <a:t>j</a:t>
            </a:r>
            <a:r>
              <a:rPr lang="en-GB" sz="2000" dirty="0" err="1" smtClean="0"/>
              <a:t>ugué</a:t>
            </a:r>
            <a:r>
              <a:rPr lang="en-GB" sz="2000" dirty="0" smtClean="0"/>
              <a:t> a </a:t>
            </a:r>
            <a:r>
              <a:rPr lang="en-GB" sz="2000" dirty="0" err="1" smtClean="0"/>
              <a:t>las</a:t>
            </a:r>
            <a:r>
              <a:rPr lang="en-GB" sz="2000" dirty="0" smtClean="0"/>
              <a:t> </a:t>
            </a:r>
            <a:r>
              <a:rPr lang="en-GB" sz="2000" dirty="0" err="1" smtClean="0"/>
              <a:t>cartas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857620" y="1785926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a la playa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5643570" y="171448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al cine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286644" y="1571612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de </a:t>
            </a:r>
            <a:r>
              <a:rPr lang="en-GB" sz="2000" dirty="0" err="1" smtClean="0"/>
              <a:t>pesca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7358082" y="378619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de </a:t>
            </a:r>
            <a:r>
              <a:rPr lang="en-GB" sz="2000" dirty="0" err="1" smtClean="0"/>
              <a:t>compras</a:t>
            </a:r>
            <a:endParaRPr lang="en-GB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214282" y="3929066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toqué</a:t>
            </a:r>
            <a:r>
              <a:rPr lang="en-GB" sz="2000" dirty="0" smtClean="0"/>
              <a:t> la </a:t>
            </a:r>
            <a:r>
              <a:rPr lang="en-GB" sz="2000" dirty="0" err="1" smtClean="0"/>
              <a:t>guitarra</a:t>
            </a:r>
            <a:endParaRPr lang="en-GB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2143108" y="3857628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toqué</a:t>
            </a:r>
            <a:r>
              <a:rPr lang="en-GB" sz="2000" dirty="0" smtClean="0"/>
              <a:t> la </a:t>
            </a:r>
            <a:r>
              <a:rPr lang="en-GB" sz="2000" dirty="0" err="1" smtClean="0"/>
              <a:t>bateria</a:t>
            </a:r>
            <a:endParaRPr lang="en-GB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000496" y="392906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Leí</a:t>
            </a:r>
            <a:r>
              <a:rPr lang="en-GB" sz="2000" dirty="0" smtClean="0"/>
              <a:t> un </a:t>
            </a:r>
            <a:r>
              <a:rPr lang="en-GB" sz="2000" dirty="0" err="1" smtClean="0"/>
              <a:t>libro</a:t>
            </a:r>
            <a:endParaRPr lang="en-GB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5786446" y="392906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Vi la </a:t>
            </a:r>
            <a:r>
              <a:rPr lang="en-GB" sz="2000" dirty="0" err="1" smtClean="0"/>
              <a:t>tele</a:t>
            </a:r>
            <a:endParaRPr lang="en-GB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214282" y="592933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monté</a:t>
            </a:r>
            <a:r>
              <a:rPr lang="en-GB" sz="2000" dirty="0" smtClean="0"/>
              <a:t> en </a:t>
            </a:r>
            <a:r>
              <a:rPr lang="en-GB" sz="2000" dirty="0" err="1" smtClean="0"/>
              <a:t>bicicleta</a:t>
            </a:r>
            <a:endParaRPr lang="en-GB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1928794" y="592933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monté</a:t>
            </a:r>
            <a:r>
              <a:rPr lang="en-GB" sz="2000" dirty="0" smtClean="0"/>
              <a:t> a </a:t>
            </a:r>
            <a:r>
              <a:rPr lang="en-GB" sz="2000" dirty="0" err="1" smtClean="0"/>
              <a:t>caballo</a:t>
            </a:r>
            <a:endParaRPr lang="en-GB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3929058" y="585789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Hice</a:t>
            </a:r>
            <a:r>
              <a:rPr lang="en-GB" sz="2000" dirty="0" smtClean="0"/>
              <a:t> la vela</a:t>
            </a:r>
            <a:endParaRPr lang="en-GB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5786446" y="592933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Hice</a:t>
            </a:r>
            <a:r>
              <a:rPr lang="en-GB" sz="2000" dirty="0" smtClean="0"/>
              <a:t> el </a:t>
            </a:r>
            <a:r>
              <a:rPr lang="en-GB" sz="2000" dirty="0" err="1" smtClean="0"/>
              <a:t>bricolaje</a:t>
            </a:r>
            <a:endParaRPr lang="en-GB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7286644" y="585789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saqué</a:t>
            </a:r>
            <a:r>
              <a:rPr lang="en-GB" sz="2000" dirty="0" smtClean="0"/>
              <a:t> </a:t>
            </a:r>
            <a:r>
              <a:rPr lang="en-GB" sz="2000" dirty="0" err="1" smtClean="0"/>
              <a:t>fotos</a:t>
            </a:r>
            <a:endParaRPr lang="en-GB" sz="2000" dirty="0"/>
          </a:p>
        </p:txBody>
      </p:sp>
      <p:pic>
        <p:nvPicPr>
          <p:cNvPr id="6146" name="Picture 2" descr="http://tbn1.google.com/images?q=tbn:NL-1fMjs3zOXHM:http://www.aloha.com/~lifeguards/beach101801.jp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929057" y="357166"/>
            <a:ext cx="1749711" cy="1143008"/>
          </a:xfrm>
          <a:prstGeom prst="rect">
            <a:avLst/>
          </a:prstGeom>
          <a:noFill/>
        </p:spPr>
      </p:pic>
      <p:pic>
        <p:nvPicPr>
          <p:cNvPr id="6148" name="Picture 4" descr="http://tbn0.google.com/images?q=tbn:d-5M2HF4me3SoM:http://www.yellowpagecity.com/images/shopping/shoppinggirl.png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643834" y="2357430"/>
            <a:ext cx="1162050" cy="111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181588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sz="2800" dirty="0"/>
              <a:t>To learn 15 leisure activities in the </a:t>
            </a:r>
            <a:r>
              <a:rPr lang="en-GB" sz="2800" dirty="0" err="1"/>
              <a:t>preterite</a:t>
            </a:r>
            <a:r>
              <a:rPr lang="en-GB" sz="2800" dirty="0"/>
              <a:t> tense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800" dirty="0" smtClean="0"/>
              <a:t>To play brain gym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800" dirty="0" smtClean="0"/>
              <a:t>To write a description of what you did last weekend</a:t>
            </a:r>
            <a:endParaRPr lang="en-GB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960938" y="228600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46138" y="2286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789238" y="228600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303338" y="342900"/>
            <a:ext cx="1371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y-GB" sz="2000">
                <a:latin typeface="Comic Sans MS" pitchFamily="66" charset="0"/>
              </a:rPr>
              <a:t>izquierda</a:t>
            </a:r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46438" y="342900"/>
            <a:ext cx="1371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y-GB" sz="2000">
                <a:latin typeface="Comic Sans MS" pitchFamily="66" charset="0"/>
              </a:rPr>
              <a:t>derecha</a:t>
            </a:r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418138" y="342900"/>
            <a:ext cx="1600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y-GB" sz="2000">
                <a:latin typeface="Comic Sans MS" pitchFamily="66" charset="0"/>
              </a:rPr>
              <a:t>dos manos</a:t>
            </a:r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195513" y="23495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160838" y="12700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140200" y="2420938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217738" y="1270000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195513" y="45085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195513" y="3429000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211638" y="4581525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140200" y="3500438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6" name="Picture 4" descr="BD1969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857232"/>
            <a:ext cx="16557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" descr="j012648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928802"/>
            <a:ext cx="1377684" cy="1143008"/>
          </a:xfrm>
          <a:prstGeom prst="rect">
            <a:avLst/>
          </a:prstGeom>
          <a:noFill/>
        </p:spPr>
      </p:pic>
      <p:pic>
        <p:nvPicPr>
          <p:cNvPr id="18" name="Picture 11" descr="horseridi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143248"/>
            <a:ext cx="1143008" cy="1143008"/>
          </a:xfrm>
          <a:prstGeom prst="rect">
            <a:avLst/>
          </a:prstGeom>
          <a:noFill/>
        </p:spPr>
      </p:pic>
      <p:pic>
        <p:nvPicPr>
          <p:cNvPr id="19" name="Picture 15" descr="HH01631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2143116"/>
            <a:ext cx="1143008" cy="1133322"/>
          </a:xfrm>
          <a:prstGeom prst="rect">
            <a:avLst/>
          </a:prstGeom>
          <a:noFill/>
        </p:spPr>
      </p:pic>
      <p:pic>
        <p:nvPicPr>
          <p:cNvPr id="20" name="Picture 18" descr="j029215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4357694"/>
            <a:ext cx="1214446" cy="1072921"/>
          </a:xfrm>
          <a:prstGeom prst="rect">
            <a:avLst/>
          </a:prstGeom>
          <a:noFill/>
        </p:spPr>
      </p:pic>
      <p:pic>
        <p:nvPicPr>
          <p:cNvPr id="21" name="Picture 19" descr="j019177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785794"/>
            <a:ext cx="1512887" cy="1209675"/>
          </a:xfrm>
          <a:prstGeom prst="rect">
            <a:avLst/>
          </a:prstGeom>
          <a:noFill/>
        </p:spPr>
      </p:pic>
      <p:pic>
        <p:nvPicPr>
          <p:cNvPr id="22" name="Picture 20" descr="HH01182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628" y="3286124"/>
            <a:ext cx="1454454" cy="989029"/>
          </a:xfrm>
          <a:prstGeom prst="rect">
            <a:avLst/>
          </a:prstGeom>
          <a:noFill/>
        </p:spPr>
      </p:pic>
      <p:pic>
        <p:nvPicPr>
          <p:cNvPr id="23" name="Picture 4" descr="http://tbn0.google.com/images?q=tbn:d-5M2HF4me3SoM:http://www.yellowpagecity.com/images/shopping/shoppinggirl.pn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43504" y="4429132"/>
            <a:ext cx="1162050" cy="111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7929618" cy="51706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Task:</a:t>
            </a:r>
          </a:p>
          <a:p>
            <a:endParaRPr lang="en-GB" sz="2200" dirty="0" smtClean="0"/>
          </a:p>
          <a:p>
            <a:r>
              <a:rPr lang="en-GB" sz="2200" dirty="0" smtClean="0"/>
              <a:t>To write a description of what you did last weekend, using the phrases that you already have.</a:t>
            </a:r>
          </a:p>
          <a:p>
            <a:endParaRPr lang="en-GB" sz="2200" dirty="0" smtClean="0"/>
          </a:p>
          <a:p>
            <a:r>
              <a:rPr lang="en-GB" sz="2200" dirty="0" smtClean="0"/>
              <a:t>To include: </a:t>
            </a:r>
          </a:p>
          <a:p>
            <a:pPr marL="342900" indent="-342900">
              <a:buAutoNum type="arabicParenR"/>
            </a:pPr>
            <a:r>
              <a:rPr lang="en-GB" sz="2200" dirty="0" smtClean="0"/>
              <a:t>A minimum of 3 activities</a:t>
            </a:r>
          </a:p>
          <a:p>
            <a:pPr marL="342900" indent="-342900">
              <a:buAutoNum type="arabicParenR"/>
            </a:pPr>
            <a:r>
              <a:rPr lang="en-GB" sz="2200" dirty="0" smtClean="0"/>
              <a:t>Opinions</a:t>
            </a:r>
          </a:p>
          <a:p>
            <a:pPr marL="342900" indent="-342900"/>
            <a:r>
              <a:rPr lang="en-GB" sz="2200" dirty="0" smtClean="0"/>
              <a:t>				me </a:t>
            </a:r>
            <a:r>
              <a:rPr lang="en-GB" sz="2200" dirty="0" err="1" smtClean="0"/>
              <a:t>gust</a:t>
            </a:r>
            <a:r>
              <a:rPr lang="en-GB" sz="2200" dirty="0" err="1" smtClean="0">
                <a:latin typeface="Arial"/>
                <a:cs typeface="Arial"/>
              </a:rPr>
              <a:t>ó</a:t>
            </a:r>
            <a:r>
              <a:rPr lang="en-GB" sz="2200" dirty="0" smtClean="0">
                <a:latin typeface="Arial"/>
                <a:cs typeface="Arial"/>
              </a:rPr>
              <a:t>	=	I liked it</a:t>
            </a:r>
          </a:p>
          <a:p>
            <a:pPr marL="342900" indent="-342900"/>
            <a:r>
              <a:rPr lang="en-GB" sz="2200" dirty="0" smtClean="0">
                <a:latin typeface="Arial"/>
                <a:cs typeface="Arial"/>
              </a:rPr>
              <a:t>				me </a:t>
            </a:r>
            <a:r>
              <a:rPr lang="en-GB" sz="2200" dirty="0" err="1" smtClean="0">
                <a:latin typeface="Arial"/>
                <a:cs typeface="Arial"/>
              </a:rPr>
              <a:t>encantó</a:t>
            </a:r>
            <a:r>
              <a:rPr lang="en-GB" sz="2200" dirty="0" smtClean="0">
                <a:latin typeface="Arial"/>
                <a:cs typeface="Arial"/>
              </a:rPr>
              <a:t>	=	I really liked it</a:t>
            </a:r>
          </a:p>
          <a:p>
            <a:pPr marL="342900" indent="-342900"/>
            <a:r>
              <a:rPr lang="en-GB" sz="2200" dirty="0" smtClean="0">
                <a:latin typeface="Arial"/>
                <a:cs typeface="Arial"/>
              </a:rPr>
              <a:t>				</a:t>
            </a:r>
            <a:r>
              <a:rPr lang="en-GB" sz="2200" dirty="0" err="1" smtClean="0">
                <a:latin typeface="Arial"/>
                <a:cs typeface="Arial"/>
              </a:rPr>
              <a:t>odié</a:t>
            </a:r>
            <a:r>
              <a:rPr lang="en-GB" sz="2200" dirty="0" smtClean="0">
                <a:latin typeface="Arial"/>
                <a:cs typeface="Arial"/>
              </a:rPr>
              <a:t>		=	I hated it</a:t>
            </a:r>
          </a:p>
          <a:p>
            <a:pPr marL="342900" indent="-342900"/>
            <a:r>
              <a:rPr lang="en-GB" sz="2200" dirty="0" smtClean="0">
                <a:latin typeface="Arial"/>
                <a:cs typeface="Arial"/>
              </a:rPr>
              <a:t>				Me </a:t>
            </a:r>
            <a:r>
              <a:rPr lang="en-GB" sz="2200" dirty="0" err="1" smtClean="0">
                <a:latin typeface="Arial"/>
                <a:cs typeface="Arial"/>
              </a:rPr>
              <a:t>dio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igual</a:t>
            </a:r>
            <a:r>
              <a:rPr lang="en-GB" sz="2200" dirty="0" smtClean="0">
                <a:latin typeface="Arial"/>
                <a:cs typeface="Arial"/>
              </a:rPr>
              <a:t>	=	I didn’t mind it</a:t>
            </a:r>
            <a:endParaRPr lang="en-GB" sz="2200" dirty="0" smtClean="0"/>
          </a:p>
          <a:p>
            <a:pPr marL="342900" indent="-342900"/>
            <a:r>
              <a:rPr lang="en-GB" sz="2200" dirty="0" smtClean="0"/>
              <a:t>3)	Linking phrases	sin embargo 	= 	however</a:t>
            </a:r>
          </a:p>
          <a:p>
            <a:pPr marL="342900" indent="-342900"/>
            <a:r>
              <a:rPr lang="en-GB" sz="2200" dirty="0" smtClean="0"/>
              <a:t>				</a:t>
            </a:r>
            <a:r>
              <a:rPr lang="en-GB" sz="2200" dirty="0" err="1" smtClean="0"/>
              <a:t>tambi</a:t>
            </a:r>
            <a:r>
              <a:rPr lang="en-GB" sz="2200" dirty="0" err="1" smtClean="0">
                <a:latin typeface="Arial"/>
                <a:cs typeface="Arial"/>
              </a:rPr>
              <a:t>én</a:t>
            </a:r>
            <a:r>
              <a:rPr lang="en-GB" sz="2200" dirty="0" smtClean="0">
                <a:latin typeface="Arial"/>
                <a:cs typeface="Arial"/>
              </a:rPr>
              <a:t>	=	also</a:t>
            </a:r>
          </a:p>
          <a:p>
            <a:pPr marL="342900" indent="-342900"/>
            <a:r>
              <a:rPr lang="en-GB" sz="2200" dirty="0" smtClean="0">
                <a:latin typeface="Arial"/>
                <a:cs typeface="Arial"/>
              </a:rPr>
              <a:t>				</a:t>
            </a:r>
            <a:r>
              <a:rPr lang="en-GB" sz="2200" dirty="0" err="1" smtClean="0">
                <a:latin typeface="Arial"/>
                <a:cs typeface="Arial"/>
              </a:rPr>
              <a:t>pero</a:t>
            </a:r>
            <a:r>
              <a:rPr lang="en-GB" sz="2200" dirty="0" smtClean="0">
                <a:latin typeface="Arial"/>
                <a:cs typeface="Arial"/>
              </a:rPr>
              <a:t>		=	but</a:t>
            </a:r>
            <a:endParaRPr lang="en-GB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7805</TotalTime>
  <Words>121</Words>
  <Application>Microsoft Office PowerPoint</Application>
  <PresentationFormat>On-screen Show (4:3)</PresentationFormat>
  <Paragraphs>47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Fuller</dc:creator>
  <cp:lastModifiedBy>Chris</cp:lastModifiedBy>
  <cp:revision>161</cp:revision>
  <dcterms:created xsi:type="dcterms:W3CDTF">2007-12-31T13:02:48Z</dcterms:created>
  <dcterms:modified xsi:type="dcterms:W3CDTF">2009-02-23T07:23:34Z</dcterms:modified>
</cp:coreProperties>
</file>